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5C155-7F11-4A62-8E66-C2C4E66C7AF9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DAC9C-F107-4B69-A63B-939E4B7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7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1113"/>
            <a:ext cx="2055812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Заголовок 1"/>
          <p:cNvSpPr txBox="1">
            <a:spLocks noChangeArrowheads="1"/>
          </p:cNvSpPr>
          <p:nvPr/>
        </p:nvSpPr>
        <p:spPr bwMode="auto">
          <a:xfrm>
            <a:off x="179388" y="196850"/>
            <a:ext cx="69310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2000" b="1">
                <a:solidFill>
                  <a:srgbClr val="0033A0"/>
                </a:solidFill>
                <a:latin typeface="Verdana" pitchFamily="34" charset="0"/>
                <a:ea typeface="Verdana" pitchFamily="34" charset="0"/>
                <a:cs typeface="Open Sans" pitchFamily="34" charset="0"/>
              </a:rPr>
              <a:t>2. Портрет молодого специалиста, обратившегося в НЦЗН</a:t>
            </a:r>
          </a:p>
        </p:txBody>
      </p:sp>
      <p:graphicFrame>
        <p:nvGraphicFramePr>
          <p:cNvPr id="9" name="Таблица 9"/>
          <p:cNvGraphicFramePr>
            <a:graphicFrameLocks noGrp="1"/>
          </p:cNvGraphicFramePr>
          <p:nvPr/>
        </p:nvGraphicFramePr>
        <p:xfrm>
          <a:off x="2627313" y="1192213"/>
          <a:ext cx="6445250" cy="4160836"/>
        </p:xfrm>
        <a:graphic>
          <a:graphicData uri="http://schemas.openxmlformats.org/drawingml/2006/table">
            <a:tbl>
              <a:tblPr/>
              <a:tblGrid>
                <a:gridCol w="1657350"/>
                <a:gridCol w="4787900"/>
              </a:tblGrid>
              <a:tr h="364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Возраст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от 18 до 22 лет</a:t>
                      </a:r>
                      <a:endParaRPr kumimoji="0" lang="ru-RU" alt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Пол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женский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Семейный статус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не замужем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8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в основном – среднее профессиональное образование, на втором месте – основное общее (9 классов), на третьем месте – высшее образование.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419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Опыт работы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без опыта работы, у некоторых имеется опыт работы от 1 года до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2-ух лет.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67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Предпочтительные формы взаимодействия с ЦЗН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личное взаимодействие и онлайн, поскольку являются активными пользователями сети интернет, современных интернет-сервисов и мобильных устройств.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948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Цель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успешное, быстрое, не требующее затянутого процесса адаптации трудоустройство</a:t>
                      </a:r>
                      <a:endParaRPr kumimoji="0" lang="ru-RU" alt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3791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2233613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9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</dc:title>
  <dc:creator>uscn41</dc:creator>
  <cp:lastModifiedBy>uscn41</cp:lastModifiedBy>
  <cp:revision>2</cp:revision>
  <dcterms:created xsi:type="dcterms:W3CDTF">2023-08-23T06:00:00Z</dcterms:created>
  <dcterms:modified xsi:type="dcterms:W3CDTF">2023-11-14T05:54:54Z</dcterms:modified>
</cp:coreProperties>
</file>