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6D7F9-6C72-4DCA-9299-3BE38249717A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5388-22DD-4F4B-A89E-1AFB0CF1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Google Shape;85;p4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18787" name="Google Shape;86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Google Shape;88;p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113"/>
            <a:ext cx="20558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Google Shape;89;p4"/>
          <p:cNvSpPr txBox="1">
            <a:spLocks noChangeArrowheads="1"/>
          </p:cNvSpPr>
          <p:nvPr/>
        </p:nvSpPr>
        <p:spPr bwMode="auto">
          <a:xfrm>
            <a:off x="0" y="196850"/>
            <a:ext cx="7110413" cy="56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33A0"/>
              </a:buClr>
              <a:buSzPts val="1800"/>
              <a:buFont typeface="Verdana" pitchFamily="34" charset="0"/>
              <a:buNone/>
            </a:pP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Портрет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ru-RU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работодателя категории «Предприятия ОПК»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,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обратившегося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в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нижегородский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кадровый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центр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«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Работа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России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»</a:t>
            </a:r>
            <a:endParaRPr lang="ru-RU" sz="1600" dirty="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90" name="Google Shape;90;p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87062"/>
              </p:ext>
            </p:extLst>
          </p:nvPr>
        </p:nvGraphicFramePr>
        <p:xfrm>
          <a:off x="523494" y="1340768"/>
          <a:ext cx="8097011" cy="4810039"/>
        </p:xfrm>
        <a:graphic>
          <a:graphicData uri="http://schemas.openxmlformats.org/drawingml/2006/table">
            <a:tbl>
              <a:tblPr/>
              <a:tblGrid>
                <a:gridCol w="286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7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Общая численность персонала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От 101 до 300 (62%)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Период осуществления деятельности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Более 5 лет (72%)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3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Ценности, боли и желания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Инициативен, ценит свое время, нацелен на результат и достижение материального благополучия. 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Несмотря на текущую социально-экономическую ситуацию в стране, с оптимизмом смотрим в будущее, т.к. имеет государственную поддержку.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Имеет четкие представления об услугах поиска работников через Центр занятости, обращался неоднократно, однако, не всегда доволен качеством оказанной услуги.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Предпочитает взаимодействовать с Центром занятости посредством телефонной связи, сети Интернет, социальных сетей.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Активно (при наличии времени) участвует в мероприятиях, проводимых Центром занятости.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Большое количество направлений от Центра занятости населения на закрытые, неактуальные вакансии.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Недоволен отношением сотрудников Центра занятости населения, т.к. нет четкой координации, задачи рассеиваются между несколькими кадровыми консультантами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Цель с которой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работодатель обратился в Центр занятости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Подбор подходящих кандидатов на вакансии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Квалифицированные кадры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Оперативное закрытие вакансий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Экономия финансовых затрат на подбор кадров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78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187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Анастаия Пронина</cp:lastModifiedBy>
  <cp:revision>8</cp:revision>
  <dcterms:created xsi:type="dcterms:W3CDTF">2022-10-27T10:20:38Z</dcterms:created>
  <dcterms:modified xsi:type="dcterms:W3CDTF">2023-12-01T10:53:30Z</dcterms:modified>
</cp:coreProperties>
</file>