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6D7F9-6C72-4DCA-9299-3BE38249717A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85388-22DD-4F4B-A89E-1AFB0CF1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60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Google Shape;85;p4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8787" name="Google Shape;86;p4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Google Shape;88;p4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8188" y="11113"/>
            <a:ext cx="2055812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Google Shape;89;p4"/>
          <p:cNvSpPr txBox="1">
            <a:spLocks noChangeArrowheads="1"/>
          </p:cNvSpPr>
          <p:nvPr/>
        </p:nvSpPr>
        <p:spPr bwMode="auto">
          <a:xfrm>
            <a:off x="0" y="196850"/>
            <a:ext cx="7110413" cy="56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33A0"/>
              </a:buClr>
              <a:buSzPts val="1800"/>
              <a:buFont typeface="Verdana" pitchFamily="34" charset="0"/>
              <a:buNone/>
            </a:pPr>
            <a:r>
              <a:rPr lang="en-US" sz="1600" b="1" dirty="0" err="1" smtClean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Портрет</a:t>
            </a:r>
            <a:r>
              <a:rPr lang="en-US" sz="1600" b="1" dirty="0" smtClean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ru-RU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работодателя </a:t>
            </a:r>
            <a:r>
              <a:rPr lang="ru-RU" sz="1600" b="1" dirty="0" smtClean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категории «Малый бизнес, ИП»</a:t>
            </a:r>
            <a:r>
              <a:rPr lang="en-US" sz="1600" b="1" dirty="0" smtClean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, 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обратившегося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в 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нижегородский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кадровый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центр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«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Работа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en-US" sz="1600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России</a:t>
            </a:r>
            <a:r>
              <a:rPr lang="en-US" sz="1600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»</a:t>
            </a:r>
            <a:endParaRPr lang="ru-RU" sz="1600" dirty="0">
              <a:solidFill>
                <a:srgbClr val="000000"/>
              </a:solidFill>
              <a:sym typeface="Arial" charset="0"/>
            </a:endParaRPr>
          </a:p>
        </p:txBody>
      </p:sp>
      <p:graphicFrame>
        <p:nvGraphicFramePr>
          <p:cNvPr id="90" name="Google Shape;90;p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0217572"/>
              </p:ext>
            </p:extLst>
          </p:nvPr>
        </p:nvGraphicFramePr>
        <p:xfrm>
          <a:off x="3347864" y="743107"/>
          <a:ext cx="5688632" cy="5994807"/>
        </p:xfrm>
        <a:graphic>
          <a:graphicData uri="http://schemas.openxmlformats.org/drawingml/2006/table">
            <a:tbl>
              <a:tblPr/>
              <a:tblGrid>
                <a:gridCol w="1522310"/>
                <a:gridCol w="4166322"/>
              </a:tblGrid>
              <a:tr h="596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Пол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itchFamily="34" charset="0"/>
                        <a:cs typeface="Arial" charset="0"/>
                        <a:sym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Возраст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Образование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Мужской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(53% респондентов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itchFamily="34" charset="0"/>
                        <a:cs typeface="Arial" charset="0"/>
                        <a:sym typeface="Verdan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От 33-40 лет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Высшее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70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Форма собственности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Частная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(Индивидуальный предприниматель)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824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Сфера/вид деятельности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По результатам анкетирования (в рейтинге):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itchFamily="34" charset="0"/>
                        <a:cs typeface="Arial" charset="0"/>
                        <a:sym typeface="Verdan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на первом месте - Торговля,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на втором месте - Предоставление услуг,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на третьем месте – Общественное питание.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30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Численность сотрудников организации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До 15 человек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3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Ценности, личные качества, интересы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Инициативен, ценит свое время, нацелен на результат и достижение материального благополучия. Несмотря на текущую социально-экономическую ситуацию в стране, с оптимизмом смотрим в будущее, т.к. готов со своей командой переориентировать свой бизнес.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Имеет четкие представления об услугах поиска работников через Центр занятости, обращался неоднократно, однако, не всегда доволен качеством оказанной услуги.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Предпочитает взаимодействовать с Центром занятости посредством телефонной связи, сети Интернет, социальных сетей.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Активно (при наличии времени) участвует в мероприятиях, проводимых Центром занятости, особенно – в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он-лайн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 ярмарках вакансий («экономия времени»).</a:t>
                      </a: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60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Цель с которой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работодатель обратился в Центр занятости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1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Подбор подходящих кандидатов на вакансии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1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Квалифицированные кадры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1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Оперативное закрытие вакансий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1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Экономия финансовых затрат на подбор кадров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 descr="C:\Users\Mordvinova_I_V\Desktop\IMG_20230317_15394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3024336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22778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204</Words>
  <Application>Microsoft Office PowerPoint</Application>
  <PresentationFormat>Экран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uscn40</cp:lastModifiedBy>
  <cp:revision>5</cp:revision>
  <dcterms:created xsi:type="dcterms:W3CDTF">2022-10-27T10:20:38Z</dcterms:created>
  <dcterms:modified xsi:type="dcterms:W3CDTF">2023-04-04T13:19:10Z</dcterms:modified>
</cp:coreProperties>
</file>